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6" r:id="rId1"/>
  </p:sldMasterIdLst>
  <p:sldIdLst>
    <p:sldId id="269" r:id="rId2"/>
    <p:sldId id="268" r:id="rId3"/>
    <p:sldId id="261" r:id="rId4"/>
    <p:sldId id="266" r:id="rId5"/>
    <p:sldId id="267" r:id="rId6"/>
    <p:sldId id="265" r:id="rId7"/>
    <p:sldId id="257" r:id="rId8"/>
    <p:sldId id="258" r:id="rId9"/>
    <p:sldId id="256" r:id="rId10"/>
    <p:sldId id="262" r:id="rId11"/>
    <p:sldId id="263" r:id="rId12"/>
    <p:sldId id="264" r:id="rId13"/>
    <p:sldId id="259" r:id="rId14"/>
    <p:sldId id="260" r:id="rId15"/>
  </p:sldIdLst>
  <p:sldSz cx="10693400" cy="7556500"/>
  <p:notesSz cx="10693400" cy="7556500"/>
  <p:defaultTextStyle>
    <a:defPPr>
      <a:defRPr lang="en-US"/>
    </a:defPPr>
    <a:lvl1pPr marL="0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78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55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33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11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888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866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844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821" algn="l" defTabSz="9139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14" y="-78"/>
      </p:cViewPr>
      <p:guideLst>
        <p:guide orient="horz" pos="2035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3" d="100"/>
        <a:sy n="8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1504" y="5894800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445558" y="5347741"/>
            <a:ext cx="9891395" cy="1346876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45558" y="4282017"/>
            <a:ext cx="9891395" cy="1007533"/>
          </a:xfrm>
        </p:spPr>
        <p:txBody>
          <a:bodyPr anchor="b"/>
          <a:lstStyle>
            <a:lvl1pPr marL="0" indent="0" algn="l">
              <a:buNone/>
              <a:defRPr sz="2700">
                <a:solidFill>
                  <a:schemeClr val="tx2">
                    <a:shade val="75000"/>
                  </a:schemeClr>
                </a:solidFill>
              </a:defRPr>
            </a:lvl1pPr>
            <a:lvl2pPr marL="521391" indent="0" algn="ctr">
              <a:buNone/>
            </a:lvl2pPr>
            <a:lvl3pPr marL="1042782" indent="0" algn="ctr">
              <a:buNone/>
            </a:lvl3pPr>
            <a:lvl4pPr marL="1564173" indent="0" algn="ctr">
              <a:buNone/>
            </a:lvl4pPr>
            <a:lvl5pPr marL="2085564" indent="0" algn="ctr">
              <a:buNone/>
            </a:lvl5pPr>
            <a:lvl6pPr marL="2606954" indent="0" algn="ctr">
              <a:buNone/>
            </a:lvl6pPr>
            <a:lvl7pPr marL="3128345" indent="0" algn="ctr">
              <a:buNone/>
            </a:lvl7pPr>
            <a:lvl8pPr marL="3649736" indent="0" algn="ctr">
              <a:buNone/>
            </a:lvl8pPr>
            <a:lvl9pPr marL="4171127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9624060" y="7133336"/>
            <a:ext cx="887552" cy="27203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0050" y="605221"/>
            <a:ext cx="2138680" cy="644751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605221"/>
            <a:ext cx="7307157" cy="644751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188249" y="83961"/>
            <a:ext cx="3386243" cy="318353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9624060" y="7133336"/>
            <a:ext cx="887552" cy="27203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1504" y="3795772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45558" y="1847144"/>
            <a:ext cx="9891395" cy="1343378"/>
          </a:xfrm>
        </p:spPr>
        <p:txBody>
          <a:bodyPr anchor="b"/>
          <a:lstStyle>
            <a:lvl1pPr marL="0" indent="0" algn="r">
              <a:buNone/>
              <a:defRPr sz="23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1055" y="3247251"/>
            <a:ext cx="10158730" cy="1305502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52882" y="503767"/>
            <a:ext cx="10158730" cy="926931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6447" y="1763183"/>
            <a:ext cx="4901142" cy="52055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435812" y="1763183"/>
            <a:ext cx="5079365" cy="52055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56447" y="5961239"/>
            <a:ext cx="10069618" cy="9725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29133" y="734660"/>
            <a:ext cx="5017567" cy="704923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5432099" y="734660"/>
            <a:ext cx="5019537" cy="704923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9133" y="1450078"/>
            <a:ext cx="5017567" cy="43432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5436431" y="1450078"/>
            <a:ext cx="5015205" cy="43432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24060" y="7136694"/>
            <a:ext cx="891117" cy="27203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01504" y="6632928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52882" y="503767"/>
            <a:ext cx="10158730" cy="926931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1504" y="6444861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34670" y="6045200"/>
            <a:ext cx="9891395" cy="573734"/>
          </a:xfrm>
        </p:spPr>
        <p:txBody>
          <a:bodyPr anchor="ctr"/>
          <a:lstStyle>
            <a:lvl1pPr algn="l">
              <a:buNone/>
              <a:defRPr sz="23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534671" y="671689"/>
            <a:ext cx="3518055" cy="5289550"/>
          </a:xfrm>
        </p:spPr>
        <p:txBody>
          <a:bodyPr/>
          <a:lstStyle>
            <a:lvl1pPr marL="0" indent="0">
              <a:buNone/>
              <a:defRPr sz="16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180822" y="671689"/>
            <a:ext cx="6245243" cy="5289550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099137" y="679439"/>
            <a:ext cx="5881370" cy="4030133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45559" y="5502384"/>
            <a:ext cx="6861598" cy="575484"/>
          </a:xfrm>
        </p:spPr>
        <p:txBody>
          <a:bodyPr anchor="ctr"/>
          <a:lstStyle>
            <a:lvl1pPr algn="l">
              <a:buNone/>
              <a:defRPr sz="23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445559" y="6096786"/>
            <a:ext cx="6861598" cy="846608"/>
          </a:xfrm>
        </p:spPr>
        <p:txBody>
          <a:bodyPr lIns="125134" tIns="0"/>
          <a:lstStyle>
            <a:lvl1pPr marL="0" indent="0"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1504" y="1157934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56447" y="1712457"/>
            <a:ext cx="10158730" cy="4986941"/>
          </a:xfrm>
          <a:prstGeom prst="rect">
            <a:avLst/>
          </a:prstGeom>
        </p:spPr>
        <p:txBody>
          <a:bodyPr vert="horz" lIns="104278" tIns="52139" rIns="104278" bIns="5213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7574492" y="83961"/>
            <a:ext cx="2940685" cy="318353"/>
          </a:xfrm>
          <a:prstGeom prst="rect">
            <a:avLst/>
          </a:prstGeom>
        </p:spPr>
        <p:txBody>
          <a:bodyPr vert="horz" lIns="104278" tIns="52139" rIns="104278" bIns="52139"/>
          <a:lstStyle>
            <a:lvl1pPr algn="l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653579" y="83961"/>
            <a:ext cx="3920913" cy="318353"/>
          </a:xfrm>
          <a:prstGeom prst="rect">
            <a:avLst/>
          </a:prstGeom>
        </p:spPr>
        <p:txBody>
          <a:bodyPr vert="horz" lIns="104278" tIns="52139" rIns="104278" bIns="52139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624060" y="7136695"/>
            <a:ext cx="891117" cy="269375"/>
          </a:xfrm>
          <a:prstGeom prst="rect">
            <a:avLst/>
          </a:prstGeom>
        </p:spPr>
        <p:txBody>
          <a:bodyPr vert="horz" lIns="104278" tIns="52139" rIns="104278" bIns="52139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56447" y="503767"/>
            <a:ext cx="10158730" cy="923572"/>
          </a:xfrm>
          <a:prstGeom prst="rect">
            <a:avLst/>
          </a:prstGeom>
        </p:spPr>
        <p:txBody>
          <a:bodyPr vert="horz" lIns="104278" tIns="52139" rIns="104278" bIns="5213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01504" y="1157934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01504" y="1165744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91043" indent="-39104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600" kern="1200">
          <a:solidFill>
            <a:schemeClr val="tx2"/>
          </a:solidFill>
          <a:latin typeface="+mn-lt"/>
          <a:ea typeface="+mn-ea"/>
          <a:cs typeface="+mn-cs"/>
        </a:defRPr>
      </a:lvl1pPr>
      <a:lvl2pPr marL="847260" indent="-325869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303477" indent="-26069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700" kern="1200">
          <a:solidFill>
            <a:schemeClr val="tx2"/>
          </a:solidFill>
          <a:latin typeface="+mn-lt"/>
          <a:ea typeface="+mn-ea"/>
          <a:cs typeface="+mn-cs"/>
        </a:defRPr>
      </a:lvl3pPr>
      <a:lvl4pPr marL="1824868" indent="-26069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4pPr>
      <a:lvl5pPr marL="2346259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5pPr>
      <a:lvl6pPr marL="2867650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6pPr>
      <a:lvl7pPr marL="3389041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3910432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8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431822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301303"/>
            <a:ext cx="10693400" cy="4792365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035050"/>
            <a:ext cx="10693400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187450"/>
            <a:ext cx="106934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035050"/>
            <a:ext cx="1069340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035053"/>
            <a:ext cx="10693400" cy="5410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035050"/>
            <a:ext cx="10693400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882650"/>
            <a:ext cx="10693400" cy="5486400"/>
          </a:xfrm>
          <a:prstGeom prst="rect">
            <a:avLst/>
          </a:prstGeom>
          <a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882650"/>
            <a:ext cx="10693400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806450"/>
            <a:ext cx="10693400" cy="58674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730250"/>
            <a:ext cx="106934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882652"/>
            <a:ext cx="10693400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882651"/>
            <a:ext cx="10693400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882650"/>
            <a:ext cx="10693400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958854"/>
            <a:ext cx="10693400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</TotalTime>
  <Words>0</Words>
  <Application>Microsoft Office PowerPoint</Application>
  <PresentationFormat>Custom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S. Tripathy</dc:creator>
  <cp:lastModifiedBy>PULAKESH NANDI</cp:lastModifiedBy>
  <cp:revision>6</cp:revision>
  <dcterms:created xsi:type="dcterms:W3CDTF">2023-10-02T16:52:20Z</dcterms:created>
  <dcterms:modified xsi:type="dcterms:W3CDTF">2023-10-02T17:27:53Z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2023-10-02T00:00:00Z</vt:filetime>
  </property>
</Properties>
</file>